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f261f3d5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f261f3d5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f261f3d5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f261f3d5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261f3d5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261f3d5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261f3d5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261f3d5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f261f3d5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f261f3d5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261f3d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261f3d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261f3d5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261f3d5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261f3d5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261f3d5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f261f3d5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f261f3d5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261f3f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261f3f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261f3d5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261f3d5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626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VERBRAR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64398" l="42377" r="40500" t="26853"/>
          <a:stretch/>
        </p:blipFill>
        <p:spPr>
          <a:xfrm>
            <a:off x="3640200" y="969075"/>
            <a:ext cx="1677900" cy="158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1438375" y="9813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B2C</a:t>
            </a:r>
            <a:endParaRPr b="1" sz="48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438375" y="334327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B2B2C</a:t>
            </a:r>
            <a:endParaRPr b="1" sz="48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12" y="3404141"/>
            <a:ext cx="1041044" cy="93247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9525">
              <a:schemeClr val="accent1"/>
            </a:outerShdw>
          </a:effectLst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979" y="3455453"/>
            <a:ext cx="344796" cy="82987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85725">
              <a:schemeClr val="accent1"/>
            </a:outerShdw>
          </a:effectLst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79" y="1110653"/>
            <a:ext cx="344796" cy="82987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85725">
              <a:schemeClr val="accent1"/>
            </a:outerShdw>
          </a:effectLst>
        </p:spPr>
      </p:pic>
      <p:sp>
        <p:nvSpPr>
          <p:cNvPr id="124" name="Google Shape;124;p22"/>
          <p:cNvSpPr/>
          <p:nvPr/>
        </p:nvSpPr>
        <p:spPr>
          <a:xfrm>
            <a:off x="3627750" y="1314688"/>
            <a:ext cx="422400" cy="4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  <a:effectLst>
            <a:outerShdw blurRad="1428750" rotWithShape="0" algn="bl" dir="5400000" dist="857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3952575" y="3636300"/>
            <a:ext cx="422400" cy="4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  <a:effectLst>
            <a:outerShdw blurRad="1428750" rotWithShape="0" algn="bl" dir="5400000" dist="857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6181275" y="3659475"/>
            <a:ext cx="422400" cy="4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  <a:effectLst>
            <a:outerShdw blurRad="1428750" rotWithShape="0" algn="bl" dir="5400000" dist="857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450" y="347850"/>
            <a:ext cx="7911025" cy="444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1764375" y="4999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EQUIPE VERBRAR 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37178"/>
          <a:stretch/>
        </p:blipFill>
        <p:spPr>
          <a:xfrm>
            <a:off x="1456950" y="1405050"/>
            <a:ext cx="6972151" cy="328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1225" y="25525"/>
            <a:ext cx="929400" cy="5118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773900" y="18766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ESCUTEM ESSA MÚSICA !</a:t>
            </a:r>
            <a:endParaRPr b="1" sz="48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54747" t="0"/>
          <a:stretch/>
        </p:blipFill>
        <p:spPr>
          <a:xfrm>
            <a:off x="1003413" y="-369950"/>
            <a:ext cx="328449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-1225" y="25525"/>
            <a:ext cx="929400" cy="5118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616825" y="142177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+34 MILHÕES DE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CRIANÇAS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326300" y="39447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466.000.000</a:t>
            </a:r>
            <a:endParaRPr b="1" sz="6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25" y="204875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604950" y="18036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15 pessoas surdas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na zona de propulsão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604950" y="41293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Dados da OMS (2015)</a:t>
            </a:r>
            <a:endParaRPr b="1" sz="15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1945750" y="655175"/>
            <a:ext cx="63273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PORQUE ELAS</a:t>
            </a:r>
            <a:endParaRPr b="1" sz="58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NÃO ESTÃO</a:t>
            </a:r>
            <a:endParaRPr b="1" sz="7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AQUI ?</a:t>
            </a:r>
            <a:endParaRPr b="1" sz="12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45750" y="655175"/>
            <a:ext cx="63273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PORQUE NÃO </a:t>
            </a:r>
            <a:endParaRPr b="1" sz="5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EXISTE UM MEIO INCLUSIVO !</a:t>
            </a:r>
            <a:endParaRPr b="1" sz="5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4100375" y="2455850"/>
            <a:ext cx="3175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9"/>
          <p:cNvCxnSpPr/>
          <p:nvPr/>
        </p:nvCxnSpPr>
        <p:spPr>
          <a:xfrm>
            <a:off x="2578325" y="680100"/>
            <a:ext cx="41814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50" y="152400"/>
            <a:ext cx="242984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621350" y="197312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ESTÍMULOS</a:t>
            </a:r>
            <a:r>
              <a:rPr b="1" lang="pt-BR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TÁTEIS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951650" y="22362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ESTÍMULOS VISUAIS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-1225" y="150"/>
            <a:ext cx="9294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1438375" y="9813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ENTREVISTAMOS 5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DEFICIENTES</a:t>
            </a: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AUDITIVOS.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993525" y="37142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VALIDAMOS COM 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1 DELES.</a:t>
            </a:r>
            <a:endParaRPr b="1" sz="2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625" y="2808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0" l="7712" r="2504" t="37174"/>
          <a:stretch/>
        </p:blipFill>
        <p:spPr>
          <a:xfrm>
            <a:off x="1464000" y="3276550"/>
            <a:ext cx="2993700" cy="157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